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Montserrat Medium"/>
      <p:regular r:id="rId18"/>
      <p:bold r:id="rId19"/>
      <p:italic r:id="rId20"/>
      <p:boldItalic r:id="rId21"/>
    </p:embeddedFont>
    <p:embeddedFont>
      <p:font typeface="Montserrat ExtraBold"/>
      <p:bold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italic.fntdata"/><Relationship Id="rId22" Type="http://schemas.openxmlformats.org/officeDocument/2006/relationships/font" Target="fonts/MontserratExtraBold-bold.fntdata"/><Relationship Id="rId21" Type="http://schemas.openxmlformats.org/officeDocument/2006/relationships/font" Target="fonts/MontserratMedium-boldItalic.fntdata"/><Relationship Id="rId23" Type="http://schemas.openxmlformats.org/officeDocument/2006/relationships/font" Target="fonts/MontserratExtra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19" Type="http://schemas.openxmlformats.org/officeDocument/2006/relationships/font" Target="fonts/MontserratMedium-bold.fntdata"/><Relationship Id="rId18" Type="http://schemas.openxmlformats.org/officeDocument/2006/relationships/font" Target="fonts/Montserrat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35dd039b9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35dd039b9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35dd039b9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35dd039b9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35dd039b9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35dd039b9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35dd039b9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35dd039b9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35dd039b9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35dd039b9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35dd039b9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35dd039b9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35dd039b9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35dd039b9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Features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743500" y="1243225"/>
            <a:ext cx="4548600" cy="31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Used with React to describe what the user interface should look like. 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Write HTML structures in the same file that contains JavaScript code.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Easy to understand.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690625" y="445025"/>
            <a:ext cx="5735700" cy="5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JSX Javascript Syntax Extension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802175" y="1227000"/>
            <a:ext cx="4663500" cy="31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highlight>
                  <a:schemeClr val="dk1"/>
                </a:highlight>
              </a:rPr>
              <a:t>Expensive and performance heavy.</a:t>
            </a:r>
            <a:endParaRPr sz="1800">
              <a:highlight>
                <a:schemeClr val="dk1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highlight>
                  <a:schemeClr val="dk1"/>
                </a:highlight>
              </a:rPr>
              <a:t>Virtual DOM is a virtual representation of the real DOM.</a:t>
            </a:r>
            <a:endParaRPr sz="1800">
              <a:highlight>
                <a:schemeClr val="dk1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highlight>
                  <a:schemeClr val="dk1"/>
                </a:highlight>
              </a:rPr>
              <a:t>To enhance its performance.</a:t>
            </a:r>
            <a:endParaRPr sz="1800">
              <a:highlight>
                <a:schemeClr val="dk1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The virtual DOM gets updated instead of the real DOM.</a:t>
            </a:r>
            <a:endParaRPr sz="1800"/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630250" y="432625"/>
            <a:ext cx="5735700" cy="5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DOM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765000" y="1255400"/>
            <a:ext cx="4948500" cy="28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React uses VDOM, which makes the web applications run much faster.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React breaks a complex user interface into individual components.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Speeding up the development time.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765000" y="445025"/>
            <a:ext cx="5735700" cy="5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938500" y="1177425"/>
            <a:ext cx="4946400" cy="32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It provides server-side rendering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It also employs Flux and Redux.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React Native, a popular framework derived from React, used to create cross-compatible mobile applications.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777375" y="445025"/>
            <a:ext cx="57357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Extensions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938500" y="1386425"/>
            <a:ext cx="4366200" cy="30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Keeps everything modular and fast.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Uni-directional data flow.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way data binding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idx="1" type="body"/>
          </p:nvPr>
        </p:nvSpPr>
        <p:spPr>
          <a:xfrm>
            <a:off x="938500" y="1386425"/>
            <a:ext cx="4998300" cy="30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Large developer community.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Small browser extension that makes 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React debugging faster and easier.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7" name="Google Shape;197;p4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Debugging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idx="1" type="body"/>
          </p:nvPr>
        </p:nvSpPr>
        <p:spPr>
          <a:xfrm>
            <a:off x="938500" y="1279775"/>
            <a:ext cx="4946400" cy="31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 THIS LESSON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Features of react js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 THE NEXT LESSON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Pros and cons of react js.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3" name="Google Shape;203;p4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Recap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